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76" r:id="rId2"/>
    <p:sldId id="256" r:id="rId3"/>
    <p:sldId id="257" r:id="rId4"/>
    <p:sldId id="271" r:id="rId5"/>
    <p:sldId id="259" r:id="rId6"/>
    <p:sldId id="264" r:id="rId7"/>
    <p:sldId id="258" r:id="rId8"/>
    <p:sldId id="268" r:id="rId9"/>
    <p:sldId id="267" r:id="rId10"/>
    <p:sldId id="272" r:id="rId11"/>
    <p:sldId id="277" r:id="rId12"/>
    <p:sldId id="273" r:id="rId13"/>
    <p:sldId id="274" r:id="rId14"/>
    <p:sldId id="275" r:id="rId15"/>
    <p:sldId id="278" r:id="rId16"/>
    <p:sldId id="279" r:id="rId1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98F430-7603-4225-BC5C-3263B9E7CF74}" v="3" dt="2024-05-23T12:05:28.5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4660"/>
  </p:normalViewPr>
  <p:slideViewPr>
    <p:cSldViewPr snapToGrid="0">
      <p:cViewPr>
        <p:scale>
          <a:sx n="33" d="100"/>
          <a:sy n="33" d="100"/>
        </p:scale>
        <p:origin x="1840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y Allmark" userId="79f5cf26-f9c6-4121-aab9-237b6a3860ae" providerId="ADAL" clId="{1198F430-7603-4225-BC5C-3263B9E7CF74}"/>
    <pc:docChg chg="undo custSel addSld delSld modSld sldOrd">
      <pc:chgData name="Amy Allmark" userId="79f5cf26-f9c6-4121-aab9-237b6a3860ae" providerId="ADAL" clId="{1198F430-7603-4225-BC5C-3263B9E7CF74}" dt="2024-05-23T12:10:29.204" v="125" actId="47"/>
      <pc:docMkLst>
        <pc:docMk/>
      </pc:docMkLst>
      <pc:sldChg chg="del">
        <pc:chgData name="Amy Allmark" userId="79f5cf26-f9c6-4121-aab9-237b6a3860ae" providerId="ADAL" clId="{1198F430-7603-4225-BC5C-3263B9E7CF74}" dt="2024-05-23T12:03:20.152" v="1" actId="47"/>
        <pc:sldMkLst>
          <pc:docMk/>
          <pc:sldMk cId="144685605" sldId="269"/>
        </pc:sldMkLst>
      </pc:sldChg>
      <pc:sldChg chg="addSp delSp modSp new mod setBg">
        <pc:chgData name="Amy Allmark" userId="79f5cf26-f9c6-4121-aab9-237b6a3860ae" providerId="ADAL" clId="{1198F430-7603-4225-BC5C-3263B9E7CF74}" dt="2024-05-23T12:04:16.710" v="7" actId="26606"/>
        <pc:sldMkLst>
          <pc:docMk/>
          <pc:sldMk cId="3076042289" sldId="273"/>
        </pc:sldMkLst>
        <pc:spChg chg="del">
          <ac:chgData name="Amy Allmark" userId="79f5cf26-f9c6-4121-aab9-237b6a3860ae" providerId="ADAL" clId="{1198F430-7603-4225-BC5C-3263B9E7CF74}" dt="2024-05-23T12:04:16.710" v="7" actId="26606"/>
          <ac:spMkLst>
            <pc:docMk/>
            <pc:sldMk cId="3076042289" sldId="273"/>
            <ac:spMk id="2" creationId="{EB4C18FE-C24A-F339-BD89-E157509B5D60}"/>
          </ac:spMkLst>
        </pc:spChg>
        <pc:spChg chg="del">
          <ac:chgData name="Amy Allmark" userId="79f5cf26-f9c6-4121-aab9-237b6a3860ae" providerId="ADAL" clId="{1198F430-7603-4225-BC5C-3263B9E7CF74}" dt="2024-05-23T12:04:14.825" v="4"/>
          <ac:spMkLst>
            <pc:docMk/>
            <pc:sldMk cId="3076042289" sldId="273"/>
            <ac:spMk id="3" creationId="{FBB4E093-E093-CCAF-B817-F2C52366F757}"/>
          </ac:spMkLst>
        </pc:spChg>
        <pc:spChg chg="add">
          <ac:chgData name="Amy Allmark" userId="79f5cf26-f9c6-4121-aab9-237b6a3860ae" providerId="ADAL" clId="{1198F430-7603-4225-BC5C-3263B9E7CF74}" dt="2024-05-23T12:04:16.710" v="7" actId="26606"/>
          <ac:spMkLst>
            <pc:docMk/>
            <pc:sldMk cId="3076042289" sldId="273"/>
            <ac:spMk id="10" creationId="{D9F6AA32-13C2-415E-B4CB-5A6D2336AC4C}"/>
          </ac:spMkLst>
        </pc:spChg>
        <pc:picChg chg="add mod">
          <ac:chgData name="Amy Allmark" userId="79f5cf26-f9c6-4121-aab9-237b6a3860ae" providerId="ADAL" clId="{1198F430-7603-4225-BC5C-3263B9E7CF74}" dt="2024-05-23T12:04:16.710" v="7" actId="26606"/>
          <ac:picMkLst>
            <pc:docMk/>
            <pc:sldMk cId="3076042289" sldId="273"/>
            <ac:picMk id="5" creationId="{6ACA9E86-823B-EF1B-614D-4347A4AAC1EF}"/>
          </ac:picMkLst>
        </pc:picChg>
      </pc:sldChg>
      <pc:sldChg chg="addSp delSp modSp new mod setBg">
        <pc:chgData name="Amy Allmark" userId="79f5cf26-f9c6-4121-aab9-237b6a3860ae" providerId="ADAL" clId="{1198F430-7603-4225-BC5C-3263B9E7CF74}" dt="2024-05-23T12:05:00.155" v="12" actId="26606"/>
        <pc:sldMkLst>
          <pc:docMk/>
          <pc:sldMk cId="23116645" sldId="274"/>
        </pc:sldMkLst>
        <pc:spChg chg="del">
          <ac:chgData name="Amy Allmark" userId="79f5cf26-f9c6-4121-aab9-237b6a3860ae" providerId="ADAL" clId="{1198F430-7603-4225-BC5C-3263B9E7CF74}" dt="2024-05-23T12:05:00.155" v="12" actId="26606"/>
          <ac:spMkLst>
            <pc:docMk/>
            <pc:sldMk cId="23116645" sldId="274"/>
            <ac:spMk id="2" creationId="{CD65E09B-2E18-FA65-6D7E-799265C514D1}"/>
          </ac:spMkLst>
        </pc:spChg>
        <pc:spChg chg="del">
          <ac:chgData name="Amy Allmark" userId="79f5cf26-f9c6-4121-aab9-237b6a3860ae" providerId="ADAL" clId="{1198F430-7603-4225-BC5C-3263B9E7CF74}" dt="2024-05-23T12:04:57.301" v="9"/>
          <ac:spMkLst>
            <pc:docMk/>
            <pc:sldMk cId="23116645" sldId="274"/>
            <ac:spMk id="3" creationId="{B70DF675-1CA8-2F98-FC82-99717A2FBE54}"/>
          </ac:spMkLst>
        </pc:spChg>
        <pc:spChg chg="add">
          <ac:chgData name="Amy Allmark" userId="79f5cf26-f9c6-4121-aab9-237b6a3860ae" providerId="ADAL" clId="{1198F430-7603-4225-BC5C-3263B9E7CF74}" dt="2024-05-23T12:05:00.155" v="12" actId="26606"/>
          <ac:spMkLst>
            <pc:docMk/>
            <pc:sldMk cId="23116645" sldId="274"/>
            <ac:spMk id="10" creationId="{D9F6AA32-13C2-415E-B4CB-5A6D2336AC4C}"/>
          </ac:spMkLst>
        </pc:spChg>
        <pc:picChg chg="add mod">
          <ac:chgData name="Amy Allmark" userId="79f5cf26-f9c6-4121-aab9-237b6a3860ae" providerId="ADAL" clId="{1198F430-7603-4225-BC5C-3263B9E7CF74}" dt="2024-05-23T12:05:00.155" v="12" actId="26606"/>
          <ac:picMkLst>
            <pc:docMk/>
            <pc:sldMk cId="23116645" sldId="274"/>
            <ac:picMk id="5" creationId="{CB98804D-E843-187F-7FA4-7EB1AB3638FB}"/>
          </ac:picMkLst>
        </pc:picChg>
      </pc:sldChg>
      <pc:sldChg chg="del">
        <pc:chgData name="Amy Allmark" userId="79f5cf26-f9c6-4121-aab9-237b6a3860ae" providerId="ADAL" clId="{1198F430-7603-4225-BC5C-3263B9E7CF74}" dt="2024-05-23T12:03:07.954" v="0" actId="47"/>
        <pc:sldMkLst>
          <pc:docMk/>
          <pc:sldMk cId="331050067" sldId="274"/>
        </pc:sldMkLst>
      </pc:sldChg>
      <pc:sldChg chg="addSp delSp modSp new mod setBg">
        <pc:chgData name="Amy Allmark" userId="79f5cf26-f9c6-4121-aab9-237b6a3860ae" providerId="ADAL" clId="{1198F430-7603-4225-BC5C-3263B9E7CF74}" dt="2024-05-23T12:05:30.827" v="17" actId="962"/>
        <pc:sldMkLst>
          <pc:docMk/>
          <pc:sldMk cId="480488130" sldId="275"/>
        </pc:sldMkLst>
        <pc:spChg chg="del">
          <ac:chgData name="Amy Allmark" userId="79f5cf26-f9c6-4121-aab9-237b6a3860ae" providerId="ADAL" clId="{1198F430-7603-4225-BC5C-3263B9E7CF74}" dt="2024-05-23T12:05:30.111" v="15" actId="26606"/>
          <ac:spMkLst>
            <pc:docMk/>
            <pc:sldMk cId="480488130" sldId="275"/>
            <ac:spMk id="2" creationId="{E8014875-F60D-20FF-7AD4-FF9CE8F425C2}"/>
          </ac:spMkLst>
        </pc:spChg>
        <pc:spChg chg="del">
          <ac:chgData name="Amy Allmark" userId="79f5cf26-f9c6-4121-aab9-237b6a3860ae" providerId="ADAL" clId="{1198F430-7603-4225-BC5C-3263B9E7CF74}" dt="2024-05-23T12:05:28.537" v="14"/>
          <ac:spMkLst>
            <pc:docMk/>
            <pc:sldMk cId="480488130" sldId="275"/>
            <ac:spMk id="3" creationId="{E70B7927-A524-5FC2-0F53-71091139021C}"/>
          </ac:spMkLst>
        </pc:spChg>
        <pc:spChg chg="add">
          <ac:chgData name="Amy Allmark" userId="79f5cf26-f9c6-4121-aab9-237b6a3860ae" providerId="ADAL" clId="{1198F430-7603-4225-BC5C-3263B9E7CF74}" dt="2024-05-23T12:05:30.111" v="15" actId="26606"/>
          <ac:spMkLst>
            <pc:docMk/>
            <pc:sldMk cId="480488130" sldId="275"/>
            <ac:spMk id="10" creationId="{D9F6AA32-13C2-415E-B4CB-5A6D2336AC4C}"/>
          </ac:spMkLst>
        </pc:spChg>
        <pc:picChg chg="add mod">
          <ac:chgData name="Amy Allmark" userId="79f5cf26-f9c6-4121-aab9-237b6a3860ae" providerId="ADAL" clId="{1198F430-7603-4225-BC5C-3263B9E7CF74}" dt="2024-05-23T12:05:30.827" v="17" actId="962"/>
          <ac:picMkLst>
            <pc:docMk/>
            <pc:sldMk cId="480488130" sldId="275"/>
            <ac:picMk id="5" creationId="{FB9D6BE2-1585-F028-81B3-D983FFDA9C19}"/>
          </ac:picMkLst>
        </pc:picChg>
      </pc:sldChg>
      <pc:sldChg chg="del">
        <pc:chgData name="Amy Allmark" userId="79f5cf26-f9c6-4121-aab9-237b6a3860ae" providerId="ADAL" clId="{1198F430-7603-4225-BC5C-3263B9E7CF74}" dt="2024-05-23T12:03:27.995" v="2" actId="47"/>
        <pc:sldMkLst>
          <pc:docMk/>
          <pc:sldMk cId="1028177076" sldId="275"/>
        </pc:sldMkLst>
      </pc:sldChg>
      <pc:sldChg chg="modSp new mod ord">
        <pc:chgData name="Amy Allmark" userId="79f5cf26-f9c6-4121-aab9-237b6a3860ae" providerId="ADAL" clId="{1198F430-7603-4225-BC5C-3263B9E7CF74}" dt="2024-05-23T12:07:10.278" v="41" actId="20577"/>
        <pc:sldMkLst>
          <pc:docMk/>
          <pc:sldMk cId="2784229923" sldId="276"/>
        </pc:sldMkLst>
        <pc:spChg chg="mod">
          <ac:chgData name="Amy Allmark" userId="79f5cf26-f9c6-4121-aab9-237b6a3860ae" providerId="ADAL" clId="{1198F430-7603-4225-BC5C-3263B9E7CF74}" dt="2024-05-23T12:07:10.278" v="41" actId="20577"/>
          <ac:spMkLst>
            <pc:docMk/>
            <pc:sldMk cId="2784229923" sldId="276"/>
            <ac:spMk id="2" creationId="{FC687946-ADCB-3DCF-4891-BC94EA4F00AA}"/>
          </ac:spMkLst>
        </pc:spChg>
      </pc:sldChg>
      <pc:sldChg chg="modSp new mod">
        <pc:chgData name="Amy Allmark" userId="79f5cf26-f9c6-4121-aab9-237b6a3860ae" providerId="ADAL" clId="{1198F430-7603-4225-BC5C-3263B9E7CF74}" dt="2024-05-23T12:07:30.555" v="77" actId="20577"/>
        <pc:sldMkLst>
          <pc:docMk/>
          <pc:sldMk cId="2932199003" sldId="277"/>
        </pc:sldMkLst>
        <pc:spChg chg="mod">
          <ac:chgData name="Amy Allmark" userId="79f5cf26-f9c6-4121-aab9-237b6a3860ae" providerId="ADAL" clId="{1198F430-7603-4225-BC5C-3263B9E7CF74}" dt="2024-05-23T12:07:30.555" v="77" actId="20577"/>
          <ac:spMkLst>
            <pc:docMk/>
            <pc:sldMk cId="2932199003" sldId="277"/>
            <ac:spMk id="2" creationId="{AD65836D-9A8E-E7C1-3FFC-40C6E5A0C8EA}"/>
          </ac:spMkLst>
        </pc:spChg>
      </pc:sldChg>
      <pc:sldChg chg="addSp delSp modSp new mod">
        <pc:chgData name="Amy Allmark" userId="79f5cf26-f9c6-4121-aab9-237b6a3860ae" providerId="ADAL" clId="{1198F430-7603-4225-BC5C-3263B9E7CF74}" dt="2024-05-23T12:09:23.178" v="115" actId="478"/>
        <pc:sldMkLst>
          <pc:docMk/>
          <pc:sldMk cId="3052110069" sldId="278"/>
        </pc:sldMkLst>
        <pc:spChg chg="mod">
          <ac:chgData name="Amy Allmark" userId="79f5cf26-f9c6-4121-aab9-237b6a3860ae" providerId="ADAL" clId="{1198F430-7603-4225-BC5C-3263B9E7CF74}" dt="2024-05-23T12:09:18.756" v="113" actId="20577"/>
          <ac:spMkLst>
            <pc:docMk/>
            <pc:sldMk cId="3052110069" sldId="278"/>
            <ac:spMk id="2" creationId="{8356054C-BE7C-8216-384F-47F2223A3D25}"/>
          </ac:spMkLst>
        </pc:spChg>
        <pc:picChg chg="add del">
          <ac:chgData name="Amy Allmark" userId="79f5cf26-f9c6-4121-aab9-237b6a3860ae" providerId="ADAL" clId="{1198F430-7603-4225-BC5C-3263B9E7CF74}" dt="2024-05-23T12:09:23.178" v="115" actId="478"/>
          <ac:picMkLst>
            <pc:docMk/>
            <pc:sldMk cId="3052110069" sldId="278"/>
            <ac:picMk id="5" creationId="{4E70F88E-88E1-5751-96F8-E56637C4DB9B}"/>
          </ac:picMkLst>
        </pc:picChg>
      </pc:sldChg>
      <pc:sldChg chg="addSp delSp modSp new mod setBg">
        <pc:chgData name="Amy Allmark" userId="79f5cf26-f9c6-4121-aab9-237b6a3860ae" providerId="ADAL" clId="{1198F430-7603-4225-BC5C-3263B9E7CF74}" dt="2024-05-23T12:09:40.450" v="123" actId="1076"/>
        <pc:sldMkLst>
          <pc:docMk/>
          <pc:sldMk cId="1388001524" sldId="279"/>
        </pc:sldMkLst>
        <pc:spChg chg="add del">
          <ac:chgData name="Amy Allmark" userId="79f5cf26-f9c6-4121-aab9-237b6a3860ae" providerId="ADAL" clId="{1198F430-7603-4225-BC5C-3263B9E7CF74}" dt="2024-05-23T12:09:32.975" v="121" actId="26606"/>
          <ac:spMkLst>
            <pc:docMk/>
            <pc:sldMk cId="1388001524" sldId="279"/>
            <ac:spMk id="2" creationId="{F80B8F99-B7C2-2AEC-0C5A-20429AF08785}"/>
          </ac:spMkLst>
        </pc:spChg>
        <pc:spChg chg="add del">
          <ac:chgData name="Amy Allmark" userId="79f5cf26-f9c6-4121-aab9-237b6a3860ae" providerId="ADAL" clId="{1198F430-7603-4225-BC5C-3263B9E7CF74}" dt="2024-05-23T12:09:32.975" v="121" actId="26606"/>
          <ac:spMkLst>
            <pc:docMk/>
            <pc:sldMk cId="1388001524" sldId="279"/>
            <ac:spMk id="3" creationId="{B072888B-F16E-2F5E-DA94-E079CF7CBB11}"/>
          </ac:spMkLst>
        </pc:spChg>
        <pc:spChg chg="add del">
          <ac:chgData name="Amy Allmark" userId="79f5cf26-f9c6-4121-aab9-237b6a3860ae" providerId="ADAL" clId="{1198F430-7603-4225-BC5C-3263B9E7CF74}" dt="2024-05-23T12:09:32.975" v="121" actId="26606"/>
          <ac:spMkLst>
            <pc:docMk/>
            <pc:sldMk cId="1388001524" sldId="279"/>
            <ac:spMk id="10" creationId="{D9F6AA32-13C2-415E-B4CB-5A6D2336AC4C}"/>
          </ac:spMkLst>
        </pc:spChg>
        <pc:picChg chg="add mod">
          <ac:chgData name="Amy Allmark" userId="79f5cf26-f9c6-4121-aab9-237b6a3860ae" providerId="ADAL" clId="{1198F430-7603-4225-BC5C-3263B9E7CF74}" dt="2024-05-23T12:09:40.450" v="123" actId="1076"/>
          <ac:picMkLst>
            <pc:docMk/>
            <pc:sldMk cId="1388001524" sldId="279"/>
            <ac:picMk id="5" creationId="{01FD79DB-1712-ACD4-05C2-94B35A62A340}"/>
          </ac:picMkLst>
        </pc:picChg>
      </pc:sldChg>
      <pc:sldChg chg="new del">
        <pc:chgData name="Amy Allmark" userId="79f5cf26-f9c6-4121-aab9-237b6a3860ae" providerId="ADAL" clId="{1198F430-7603-4225-BC5C-3263B9E7CF74}" dt="2024-05-23T12:10:29.204" v="125" actId="47"/>
        <pc:sldMkLst>
          <pc:docMk/>
          <pc:sldMk cId="69876358" sldId="28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6A35EAA-ED80-4FF1-942C-82B1D483AF60}"/>
              </a:ext>
            </a:extLst>
          </p:cNvPr>
          <p:cNvSpPr/>
          <p:nvPr/>
        </p:nvSpPr>
        <p:spPr>
          <a:xfrm rot="21133683" flipH="1">
            <a:off x="977627" y="481134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15F49B-3CBC-46CF-AFB5-988852D0479E}"/>
              </a:ext>
            </a:extLst>
          </p:cNvPr>
          <p:cNvSpPr/>
          <p:nvPr/>
        </p:nvSpPr>
        <p:spPr>
          <a:xfrm rot="21133683" flipH="1">
            <a:off x="1010574" y="456230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FF0C0-FC1A-4C5B-9FE5-09BA33FF7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6392" y="1398181"/>
            <a:ext cx="7134446" cy="2870791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989092-15F8-4341-8D94-9E799301C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0835" y="5135527"/>
            <a:ext cx="4397164" cy="105793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7328B-E858-4921-99C2-3B0BE1724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81296-9B7B-4EF3-89B3-8B33E6070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2FE59-6CD1-4D0F-8A06-10CA2D383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870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139E3-FB89-4585-A22D-15851E8DE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94B498-70D2-4956-A576-83345B38D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A84CB-FF9E-43D6-8805-B4ABB520D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7EE14-0A60-428B-BC0E-A50951E0E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A9A22-BBF2-4B23-B17F-B32AC87D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54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CC51B-E0BE-4D50-A04A-571F8BCAE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99550" y="692150"/>
            <a:ext cx="2254250" cy="53099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1F5607-7A89-4981-87F4-98BC7CE0A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692150"/>
            <a:ext cx="8108950" cy="53099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0D5BE-275A-42D5-BCE1-357D53FC5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25F9A-B406-4028-AC92-D12450519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70F0A-5147-4274-A0A1-BD219179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994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AC77D-9BA0-4A3B-B823-2059DC3C3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811DB-C16F-4CED-97C6-73ABD71F3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14D3C-7343-4DD7-B816-0D4D66BD6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409C8-4D7C-40EE-A12E-59CB555C7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222D5-7193-4F59-83B4-3C19E8B1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732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EFA1-A4AB-4CF4-B02E-57AAED571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971" y="1709738"/>
            <a:ext cx="9165772" cy="296327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B406C-F19A-4393-9AD1-A300A7E45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1971" y="4875028"/>
            <a:ext cx="9165772" cy="1052623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D7AE7-47F6-4023-8D44-8BA1DAB0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B32FC-A974-44FC-9804-F871EE51D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9ADE9-F40E-4E3B-AB8D-68CB1F485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11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4D816-3E01-4EFD-AD9C-783D674D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53D69-34A7-451D-A902-5F6CD13343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0722" y="2095500"/>
            <a:ext cx="4999077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E1E0E2-7D34-48E0-8795-546D2F00E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1056" y="2095500"/>
            <a:ext cx="5072743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05476-6B6D-4BA3-919B-5335D6429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B6D41-07E2-4F6D-BB39-217957FE7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E0CA9C-BFED-484F-B765-EA8CE4B4B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468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4AD2-5208-4201-90A7-F96187619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02129"/>
            <a:ext cx="10326688" cy="1125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3FF53-BE24-42E9-BA12-BC5863CBF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1827804"/>
            <a:ext cx="4968875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84776-6678-4D27-9BE9-5D83FC9E88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8700" y="2642191"/>
            <a:ext cx="4968875" cy="34024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CA2E2-5B30-43B4-8FCD-23015451F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1054" y="1827804"/>
            <a:ext cx="5087034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A7B7A1-E670-4E7E-AEBA-340893DE8E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1054" y="2642191"/>
            <a:ext cx="5087034" cy="34024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44D3AE-982A-4CC3-8456-4D4B0E35D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FE3087-09F9-4436-8236-8693EA498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413CB-0E24-4F96-AF8C-EE269ACC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175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CAD1C-D319-4A48-8DF9-50699231C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D0181-83E0-4AB1-B372-24D6C075B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50352C-6317-4DD0-84C4-AE7DDAC5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8F340C5-9EBB-43D9-91F5-F767DBD59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01240" y="1130240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CC812-F2A9-46D4-9B78-6659C68E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671" y="1932214"/>
            <a:ext cx="6966858" cy="309154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7A37F60-69E7-41AC-BC9A-9DBC3B57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55668" y="1103025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314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6D441F-9FBB-4F90-987A-39793DE0E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C92B1E-8D5D-45CA-9A8B-53E3B7FEC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89E71-49A9-4CE9-AD1D-780A876B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432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4053A-B2EE-4E20-9723-6BB0BBD5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53272"/>
            <a:ext cx="3932237" cy="173272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065AB-0DF3-4C86-AB5F-EB65021FD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5642" y="987425"/>
            <a:ext cx="593974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99FAE-8825-466D-9F1E-3B7BAED2C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8550"/>
            <a:ext cx="3932237" cy="35004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A6375-677F-4A58-B98D-18F3DEF8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B40F2C-7AE7-481B-856A-B3E26AE8B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7C48C-9BD9-41CB-915E-A905B886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294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B6DE4-025D-4D93-A5D0-FB4589720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15915"/>
            <a:ext cx="3932237" cy="16700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3EE21-471F-4B7B-B7AF-192243A12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6B769-8E40-42E6-8F62-C4347B0CE9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5744"/>
            <a:ext cx="3932237" cy="35032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84DC6-1AA3-4779-8EDF-F4A877508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7F83E-FAF9-43E1-95CC-6F4EDD76B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3D8C7B-B211-4BAF-9C05-09CF993B0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84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AAE2DA9-9BAF-4D46-BC97-20425C5321FD}"/>
              </a:ext>
            </a:extLst>
          </p:cNvPr>
          <p:cNvSpPr/>
          <p:nvPr/>
        </p:nvSpPr>
        <p:spPr>
          <a:xfrm>
            <a:off x="372926" y="367993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68807" y="-29564"/>
                  <a:pt x="11499601" y="84193"/>
                </a:cubicBezTo>
                <a:lnTo>
                  <a:pt x="11496115" y="333210"/>
                </a:lnTo>
                <a:cubicBezTo>
                  <a:pt x="11496285" y="48943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489E99-8A12-4C4F-92F9-95B01D814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24" y="558209"/>
            <a:ext cx="10333075" cy="1414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1B211-A6C3-4384-AA0B-7A8561A53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0726" y="2089298"/>
            <a:ext cx="10333074" cy="3827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07E98-5ED3-41C2-BC39-EA8FB826AB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7834" y="6356350"/>
            <a:ext cx="2604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C1691109-F4F8-4597-962C-A4F4B7960636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93049-EC55-4ABD-8F77-F5A84AE384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56153" y="6356350"/>
            <a:ext cx="34441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1B6DF-CCDC-4ED0-A4B2-1512B668F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0263" y="6356350"/>
            <a:ext cx="523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7C7FAD9F-AEE9-406E-B720-57D2B9DB2816}" type="slidenum">
              <a:rPr lang="en-US" smtClean="0"/>
              <a:t>‹nr.›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2D2C6CA-56BB-4A08-A1E2-342F83955EDB}"/>
              </a:ext>
            </a:extLst>
          </p:cNvPr>
          <p:cNvSpPr/>
          <p:nvPr/>
        </p:nvSpPr>
        <p:spPr>
          <a:xfrm>
            <a:off x="403284" y="389461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5500 h 6255974"/>
              <a:gd name="connsiteX1" fmla="*/ 11263634 w 11499601"/>
              <a:gd name="connsiteY1" fmla="*/ 16394 h 6255974"/>
              <a:gd name="connsiteX2" fmla="*/ 11499601 w 11499601"/>
              <a:gd name="connsiteY2" fmla="*/ 64794 h 6255974"/>
              <a:gd name="connsiteX3" fmla="*/ 11496115 w 11499601"/>
              <a:gd name="connsiteY3" fmla="*/ 338710 h 6255974"/>
              <a:gd name="connsiteX4" fmla="*/ 11496626 w 11499601"/>
              <a:gd name="connsiteY4" fmla="*/ 807372 h 6255974"/>
              <a:gd name="connsiteX5" fmla="*/ 11482477 w 11499601"/>
              <a:gd name="connsiteY5" fmla="*/ 1840079 h 6255974"/>
              <a:gd name="connsiteX6" fmla="*/ 11478714 w 11499601"/>
              <a:gd name="connsiteY6" fmla="*/ 3525714 h 6255974"/>
              <a:gd name="connsiteX7" fmla="*/ 11419375 w 11499601"/>
              <a:gd name="connsiteY7" fmla="*/ 5987933 h 6255974"/>
              <a:gd name="connsiteX8" fmla="*/ 5959453 w 11499601"/>
              <a:gd name="connsiteY8" fmla="*/ 5978886 h 6255974"/>
              <a:gd name="connsiteX9" fmla="*/ 4858766 w 11499601"/>
              <a:gd name="connsiteY9" fmla="*/ 6005062 h 6255974"/>
              <a:gd name="connsiteX10" fmla="*/ 3239306 w 11499601"/>
              <a:gd name="connsiteY10" fmla="*/ 5978241 h 6255974"/>
              <a:gd name="connsiteX11" fmla="*/ 3217554 w 11499601"/>
              <a:gd name="connsiteY11" fmla="*/ 6011412 h 6255974"/>
              <a:gd name="connsiteX12" fmla="*/ 3219866 w 11499601"/>
              <a:gd name="connsiteY12" fmla="*/ 6255974 h 6255974"/>
              <a:gd name="connsiteX13" fmla="*/ 2870715 w 11499601"/>
              <a:gd name="connsiteY13" fmla="*/ 6061661 h 6255974"/>
              <a:gd name="connsiteX14" fmla="*/ 2785655 w 11499601"/>
              <a:gd name="connsiteY14" fmla="*/ 5978241 h 6255974"/>
              <a:gd name="connsiteX15" fmla="*/ 2301504 w 11499601"/>
              <a:gd name="connsiteY15" fmla="*/ 5973147 h 6255974"/>
              <a:gd name="connsiteX16" fmla="*/ 666073 w 11499601"/>
              <a:gd name="connsiteY16" fmla="*/ 5964071 h 6255974"/>
              <a:gd name="connsiteX17" fmla="*/ 94741 w 11499601"/>
              <a:gd name="connsiteY17" fmla="*/ 5962915 h 6255974"/>
              <a:gd name="connsiteX18" fmla="*/ 37859 w 11499601"/>
              <a:gd name="connsiteY18" fmla="*/ 5881560 h 6255974"/>
              <a:gd name="connsiteX19" fmla="*/ 28975 w 11499601"/>
              <a:gd name="connsiteY19" fmla="*/ 2612388 h 6255974"/>
              <a:gd name="connsiteX20" fmla="*/ 33539 w 11499601"/>
              <a:gd name="connsiteY20" fmla="*/ 65360 h 6255974"/>
              <a:gd name="connsiteX21" fmla="*/ 39830 w 11499601"/>
              <a:gd name="connsiteY21" fmla="*/ 47528 h 6255974"/>
              <a:gd name="connsiteX22" fmla="*/ 88659 w 11499601"/>
              <a:gd name="connsiteY22" fmla="*/ 42782 h 6255974"/>
              <a:gd name="connsiteX23" fmla="*/ 301554 w 11499601"/>
              <a:gd name="connsiteY23" fmla="*/ 42782 h 6255974"/>
              <a:gd name="connsiteX24" fmla="*/ 416464 w 11499601"/>
              <a:gd name="connsiteY24" fmla="*/ 36225 h 6255974"/>
              <a:gd name="connsiteX25" fmla="*/ 907723 w 11499601"/>
              <a:gd name="connsiteY25" fmla="*/ 29769 h 6255974"/>
              <a:gd name="connsiteX26" fmla="*/ 3989089 w 11499601"/>
              <a:gd name="connsiteY26" fmla="*/ 35153 h 6255974"/>
              <a:gd name="connsiteX27" fmla="*/ 9680053 w 11499601"/>
              <a:gd name="connsiteY27" fmla="*/ 5500 h 62559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5929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1172 w 11499601"/>
              <a:gd name="connsiteY3" fmla="*/ 31329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83635" y="5293"/>
                  <a:pt x="11499601" y="39374"/>
                </a:cubicBezTo>
                <a:lnTo>
                  <a:pt x="11491172" y="313290"/>
                </a:lnTo>
                <a:cubicBezTo>
                  <a:pt x="11491342" y="46951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1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b="1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SzPct val="73000"/>
        <a:buFontTx/>
        <a:buNone/>
        <a:defRPr sz="3200" b="1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18288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800" b="1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4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182880" algn="l" defTabSz="914400" rtl="0" eaLnBrk="1" latinLnBrk="0" hangingPunct="1">
        <a:lnSpc>
          <a:spcPct val="100000"/>
        </a:lnSpc>
        <a:spcBef>
          <a:spcPts val="500"/>
        </a:spcBef>
        <a:buSzPct val="73000"/>
        <a:buFont typeface="Arial" panose="020B0604020202020204" pitchFamily="34" charset="0"/>
        <a:buChar char="•"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687946-ADCB-3DCF-4891-BC94EA4F0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Bezoekje aan de boer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EE2AAC0-A08E-CA66-09CF-BAEE3DBE7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4229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3EE801-4139-3C33-499D-08D147F0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242" name="Picture 2" descr="Katholiek secundair onderwijs Mosa-RT Employees, Location, Alumni | LinkedIn">
            <a:extLst>
              <a:ext uri="{FF2B5EF4-FFF2-40B4-BE49-F238E27FC236}">
                <a16:creationId xmlns:a16="http://schemas.microsoft.com/office/drawing/2014/main" id="{C32DBC7D-E91D-0AF1-45FE-59AB11D4B7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393406"/>
      </p:ext>
    </p:extLst>
  </p:cSld>
  <p:clrMapOvr>
    <a:masterClrMapping/>
  </p:clrMapOvr>
  <p:transition spd="med" advClick="0" advTm="20000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65836D-9A8E-E7C1-3FFC-40C6E5A0C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Pitch in Genk project voorstellen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FDC168E-7704-53E0-B32C-8237007E0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2199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ijdelijke aanduiding voor inhoud 4" descr="Afbeelding met meubels, tafel, stoel, kleding&#10;&#10;Automatisch gegenereerde beschrijving">
            <a:extLst>
              <a:ext uri="{FF2B5EF4-FFF2-40B4-BE49-F238E27FC236}">
                <a16:creationId xmlns:a16="http://schemas.microsoft.com/office/drawing/2014/main" id="{6ACA9E86-823B-EF1B-614D-4347A4AAC1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42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ijdelijke aanduiding voor inhoud 4" descr="Afbeelding met tafel, computer, computer, koffiebeker&#10;&#10;Automatisch gegenereerde beschrijving">
            <a:extLst>
              <a:ext uri="{FF2B5EF4-FFF2-40B4-BE49-F238E27FC236}">
                <a16:creationId xmlns:a16="http://schemas.microsoft.com/office/drawing/2014/main" id="{CB98804D-E843-187F-7FA4-7EB1AB363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01" b="43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ijdelijke aanduiding voor inhoud 4" descr="Afbeelding met kleding, tekst, persoon, tafel&#10;&#10;Automatisch gegenereerde beschrijving">
            <a:extLst>
              <a:ext uri="{FF2B5EF4-FFF2-40B4-BE49-F238E27FC236}">
                <a16:creationId xmlns:a16="http://schemas.microsoft.com/office/drawing/2014/main" id="{FB9D6BE2-1585-F028-81B3-D983FFDA9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9" b="1245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88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56054C-BE7C-8216-384F-47F2223A3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Stukjes van de website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E5EDF34-0978-AA68-7395-B27EBF7BA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110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0B8F99-B7C2-2AEC-0C5A-20429AF08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072888B-F16E-2F5E-DA94-E079CF7CB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1FD79DB-1712-ACD4-05C2-94B35A62A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8303" y="4885661"/>
            <a:ext cx="11712102" cy="529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01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6" name="Rectangle 1035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3" descr="Afbeelding met kleding, persoon, Menselijk gezicht, person&#10;&#10;Automatisch gegenereerde beschrijving">
            <a:extLst>
              <a:ext uri="{FF2B5EF4-FFF2-40B4-BE49-F238E27FC236}">
                <a16:creationId xmlns:a16="http://schemas.microsoft.com/office/drawing/2014/main" id="{BB0A393F-0440-2778-36F9-F208E5730F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938019"/>
      </p:ext>
    </p:extLst>
  </p:cSld>
  <p:clrMapOvr>
    <a:masterClrMapping/>
  </p:clrMapOvr>
  <p:transition spd="med" advClick="0" advTm="20000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Afbeelding 17" descr="Afbeelding met kleding, persoon, person, gebouw&#10;&#10;Automatisch gegenereerde beschrijving">
            <a:extLst>
              <a:ext uri="{FF2B5EF4-FFF2-40B4-BE49-F238E27FC236}">
                <a16:creationId xmlns:a16="http://schemas.microsoft.com/office/drawing/2014/main" id="{F3F0E5E5-D750-F830-757F-1562958D91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7" b="89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50921"/>
      </p:ext>
    </p:extLst>
  </p:cSld>
  <p:clrMapOvr>
    <a:masterClrMapping/>
  </p:clrMapOvr>
  <p:transition spd="med" advClick="0" advTm="20000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3" name="Rectangle 9222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Limburg STEM't af! - homepage | Limburg STEM't af!">
            <a:extLst>
              <a:ext uri="{FF2B5EF4-FFF2-40B4-BE49-F238E27FC236}">
                <a16:creationId xmlns:a16="http://schemas.microsoft.com/office/drawing/2014/main" id="{2EF6217E-4E95-F856-BE19-C6739FBF9F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88" b="2155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83073"/>
      </p:ext>
    </p:extLst>
  </p:cSld>
  <p:clrMapOvr>
    <a:masterClrMapping/>
  </p:clrMapOvr>
  <p:transition spd="med" advClick="0" advTm="20000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8" name="Rectangle 4107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Tijdelijke aanduiding voor inhoud 5" descr="Afbeelding met apparaat, ventilator, Mechanische ventilator, gebouw&#10;&#10;Automatisch gegenereerde beschrijving">
            <a:extLst>
              <a:ext uri="{FF2B5EF4-FFF2-40B4-BE49-F238E27FC236}">
                <a16:creationId xmlns:a16="http://schemas.microsoft.com/office/drawing/2014/main" id="{AAE98EAB-B743-EB99-3687-84FC014466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3" b="1286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12742"/>
      </p:ext>
    </p:extLst>
  </p:cSld>
  <p:clrMapOvr>
    <a:masterClrMapping/>
  </p:clrMapOvr>
  <p:transition spd="med" advClick="0" advTm="20000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6CF80B-2D1F-7344-7810-B5704315A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3" name="Tijdelijke aanduiding voor inhoud 12" descr="Afbeelding met staal, ijzer, gebouw, Balk&#10;&#10;Automatisch gegenereerde beschrijving">
            <a:extLst>
              <a:ext uri="{FF2B5EF4-FFF2-40B4-BE49-F238E27FC236}">
                <a16:creationId xmlns:a16="http://schemas.microsoft.com/office/drawing/2014/main" id="{EE153A35-C334-70AE-97A9-50CB354EC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305650" y="937482"/>
            <a:ext cx="18985821" cy="12657214"/>
          </a:xfrm>
        </p:spPr>
      </p:pic>
    </p:spTree>
    <p:extLst>
      <p:ext uri="{BB962C8B-B14F-4D97-AF65-F5344CB8AC3E}">
        <p14:creationId xmlns:p14="http://schemas.microsoft.com/office/powerpoint/2010/main" val="2460234189"/>
      </p:ext>
    </p:extLst>
  </p:cSld>
  <p:clrMapOvr>
    <a:masterClrMapping/>
  </p:clrMapOvr>
  <p:transition spd="med" advClick="0" advTm="20000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3" descr="Afbeelding met schuur, vee, zoogdier, koe&#10;&#10;Automatisch gegenereerde beschrijving">
            <a:extLst>
              <a:ext uri="{FF2B5EF4-FFF2-40B4-BE49-F238E27FC236}">
                <a16:creationId xmlns:a16="http://schemas.microsoft.com/office/drawing/2014/main" id="{84011DF0-8EDE-13CC-CCBC-5F3C5D8CA3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5" b="876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65540"/>
      </p:ext>
    </p:extLst>
  </p:cSld>
  <p:clrMapOvr>
    <a:masterClrMapping/>
  </p:clrMapOvr>
  <p:transition spd="med" advClick="0" advTm="20000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E15677-2CF6-6B65-7C00-6293F7FD5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 descr="Afbeelding met gebouw, Mechanische ventilator, ijzer, overdekt&#10;&#10;Automatisch gegenereerde beschrijving">
            <a:extLst>
              <a:ext uri="{FF2B5EF4-FFF2-40B4-BE49-F238E27FC236}">
                <a16:creationId xmlns:a16="http://schemas.microsoft.com/office/drawing/2014/main" id="{ABDEB68D-C823-87A6-FA66-031F5BEEB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79281737"/>
      </p:ext>
    </p:extLst>
  </p:cSld>
  <p:clrMapOvr>
    <a:masterClrMapping/>
  </p:clrMapOvr>
  <p:transition spd="med" advClick="0" advTm="20000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9CC3F5-CEAC-C7CE-4335-66B215973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9" name="Tijdelijke aanduiding voor inhoud 8" descr="Afbeelding met schuur, koe, gebouw, vee&#10;&#10;Automatisch gegenereerde beschrijving">
            <a:extLst>
              <a:ext uri="{FF2B5EF4-FFF2-40B4-BE49-F238E27FC236}">
                <a16:creationId xmlns:a16="http://schemas.microsoft.com/office/drawing/2014/main" id="{0A73CE1C-4192-44FB-19F9-6EAA5167E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4106" y="-5350805"/>
            <a:ext cx="13856938" cy="18392582"/>
          </a:xfrm>
        </p:spPr>
      </p:pic>
    </p:spTree>
    <p:extLst>
      <p:ext uri="{BB962C8B-B14F-4D97-AF65-F5344CB8AC3E}">
        <p14:creationId xmlns:p14="http://schemas.microsoft.com/office/powerpoint/2010/main" val="1599724800"/>
      </p:ext>
    </p:extLst>
  </p:cSld>
  <p:clrMapOvr>
    <a:masterClrMapping/>
  </p:clrMapOvr>
  <p:transition spd="med" advClick="0" advTm="20000">
    <p:pull/>
  </p:transition>
</p:sld>
</file>

<file path=ppt/theme/theme1.xml><?xml version="1.0" encoding="utf-8"?>
<a:theme xmlns:a="http://schemas.openxmlformats.org/drawingml/2006/main" name="ChitchatVTI">
  <a:themeElements>
    <a:clrScheme name="bubbles">
      <a:dk1>
        <a:sysClr val="windowText" lastClr="000000"/>
      </a:dk1>
      <a:lt1>
        <a:sysClr val="window" lastClr="FFFFFF"/>
      </a:lt1>
      <a:dk2>
        <a:srgbClr val="071819"/>
      </a:dk2>
      <a:lt2>
        <a:srgbClr val="D5F2EB"/>
      </a:lt2>
      <a:accent1>
        <a:srgbClr val="38B698"/>
      </a:accent1>
      <a:accent2>
        <a:srgbClr val="528BD6"/>
      </a:accent2>
      <a:accent3>
        <a:srgbClr val="31A7C7"/>
      </a:accent3>
      <a:accent4>
        <a:srgbClr val="F15843"/>
      </a:accent4>
      <a:accent5>
        <a:srgbClr val="DE3A6D"/>
      </a:accent5>
      <a:accent6>
        <a:srgbClr val="7AAE3C"/>
      </a:accent6>
      <a:hlink>
        <a:srgbClr val="2F9880"/>
      </a:hlink>
      <a:folHlink>
        <a:srgbClr val="396CD1"/>
      </a:folHlink>
    </a:clrScheme>
    <a:fontScheme name="The Hand">
      <a:majorFont>
        <a:latin typeface="The Serif Hand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itchatVTI" id="{08BB1610-1071-4750-BA6F-EA15E875FFCD}" vid="{D7BDF053-2181-45AE-9365-FFAA906CB43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13</Words>
  <Application>Microsoft Office PowerPoint</Application>
  <PresentationFormat>Breedbeeld</PresentationFormat>
  <Paragraphs>3</Paragraphs>
  <Slides>16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16</vt:i4>
      </vt:variant>
    </vt:vector>
  </HeadingPairs>
  <TitlesOfParts>
    <vt:vector size="20" baseType="lpstr">
      <vt:lpstr>Arial</vt:lpstr>
      <vt:lpstr>The Hand</vt:lpstr>
      <vt:lpstr>The Serif Hand</vt:lpstr>
      <vt:lpstr>ChitchatVTI</vt:lpstr>
      <vt:lpstr>Bezoekje aan de boer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Pitch in Genk project voorstellen</vt:lpstr>
      <vt:lpstr>PowerPoint-presentatie</vt:lpstr>
      <vt:lpstr>PowerPoint-presentatie</vt:lpstr>
      <vt:lpstr>PowerPoint-presentatie</vt:lpstr>
      <vt:lpstr>Stukjes van de website 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Zakaria Ifkiren</dc:creator>
  <cp:lastModifiedBy>Amy Allmark</cp:lastModifiedBy>
  <cp:revision>1</cp:revision>
  <dcterms:created xsi:type="dcterms:W3CDTF">2023-10-05T11:57:13Z</dcterms:created>
  <dcterms:modified xsi:type="dcterms:W3CDTF">2024-05-23T12:10:35Z</dcterms:modified>
</cp:coreProperties>
</file>